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1136" r:id="rId3"/>
    <p:sldId id="1131" r:id="rId4"/>
    <p:sldId id="260" r:id="rId5"/>
    <p:sldId id="261" r:id="rId6"/>
    <p:sldId id="262" r:id="rId7"/>
    <p:sldId id="1130" r:id="rId8"/>
    <p:sldId id="1132" r:id="rId9"/>
    <p:sldId id="263" r:id="rId10"/>
    <p:sldId id="264" r:id="rId11"/>
    <p:sldId id="1102" r:id="rId12"/>
    <p:sldId id="1103" r:id="rId13"/>
    <p:sldId id="259" r:id="rId14"/>
    <p:sldId id="1069" r:id="rId15"/>
    <p:sldId id="258" r:id="rId16"/>
    <p:sldId id="1135" r:id="rId17"/>
    <p:sldId id="1105" r:id="rId18"/>
    <p:sldId id="266" r:id="rId19"/>
    <p:sldId id="267" r:id="rId20"/>
    <p:sldId id="268" r:id="rId21"/>
    <p:sldId id="269" r:id="rId22"/>
    <p:sldId id="270" r:id="rId23"/>
    <p:sldId id="1063" r:id="rId24"/>
    <p:sldId id="1066" r:id="rId25"/>
    <p:sldId id="1125" r:id="rId26"/>
    <p:sldId id="1064" r:id="rId27"/>
    <p:sldId id="1133" r:id="rId28"/>
    <p:sldId id="1065" r:id="rId29"/>
    <p:sldId id="1120" r:id="rId30"/>
    <p:sldId id="1028" r:id="rId31"/>
    <p:sldId id="113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5"/>
    <p:restoredTop sz="96327"/>
  </p:normalViewPr>
  <p:slideViewPr>
    <p:cSldViewPr snapToGrid="0">
      <p:cViewPr varScale="1">
        <p:scale>
          <a:sx n="118" d="100"/>
          <a:sy n="118" d="100"/>
        </p:scale>
        <p:origin x="21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0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30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Projects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sz="2400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26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13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82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6F4D9A-0868-55A5-5B6C-5717B04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B3C1C9-217E-EA53-2CC7-473FA3917D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Bad Benchmarks: CIKM</a:t>
            </a:r>
          </a:p>
          <a:p>
            <a:pPr lvl="1"/>
            <a:r>
              <a:rPr lang="en-US" dirty="0"/>
              <a:t>More promising: G over time</a:t>
            </a:r>
          </a:p>
          <a:p>
            <a:r>
              <a:rPr lang="en-US" dirty="0"/>
              <a:t>Summarization</a:t>
            </a:r>
          </a:p>
          <a:p>
            <a:pPr lvl="1"/>
            <a:r>
              <a:rPr lang="en-US" dirty="0"/>
              <a:t>Do not summarize docs one at a time</a:t>
            </a:r>
          </a:p>
          <a:p>
            <a:pPr lvl="1"/>
            <a:r>
              <a:rPr lang="en-US" dirty="0"/>
              <a:t>Compare &amp; Contrast Clusters</a:t>
            </a:r>
          </a:p>
          <a:p>
            <a:r>
              <a:rPr lang="en-US" dirty="0"/>
              <a:t> Inverse BERT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8A94E2-F5E4-0D28-3509-7177640BD0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Citing Sentences:</a:t>
            </a:r>
          </a:p>
          <a:p>
            <a:pPr lvl="1"/>
            <a:r>
              <a:rPr lang="en-US"/>
              <a:t>Why is a paper important to contemporary audience in contemporary terms?</a:t>
            </a:r>
          </a:p>
          <a:p>
            <a:r>
              <a:rPr lang="en-US" dirty="0"/>
              <a:t>Approximate Nearest Neighbors</a:t>
            </a:r>
          </a:p>
          <a:p>
            <a:pPr lvl="1"/>
            <a:r>
              <a:rPr lang="en-US" dirty="0"/>
              <a:t>External memory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Cannot materialize M*M^T</a:t>
            </a:r>
          </a:p>
          <a:p>
            <a:pPr lvl="2"/>
            <a:r>
              <a:rPr lang="en-US" dirty="0"/>
              <a:t>But can find large values</a:t>
            </a:r>
          </a:p>
          <a:p>
            <a:r>
              <a:rPr lang="en-US" dirty="0"/>
              <a:t>Similarities of Groups of Docs</a:t>
            </a:r>
          </a:p>
          <a:p>
            <a:pPr lvl="1"/>
            <a:r>
              <a:rPr lang="en-US" dirty="0"/>
              <a:t>Venues, Authors,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Systems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7B39E-67B9-DCFE-1ECB-B5F9F527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9274-0B5C-7F58-7F91-32F07972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45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26110</TotalTime>
  <Words>1903</Words>
  <Application>Microsoft Macintosh PowerPoint</Application>
  <PresentationFormat>Widescreen</PresentationFormat>
  <Paragraphs>437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Cambria Math</vt:lpstr>
      <vt:lpstr>Times</vt:lpstr>
      <vt:lpstr>Yantramanav</vt:lpstr>
      <vt:lpstr>Office Theme</vt:lpstr>
      <vt:lpstr>Projects Better Together: Text + Context</vt:lpstr>
      <vt:lpstr>Overview</vt:lpstr>
      <vt:lpstr>https://github.com/kwchurch/JSALT_Better_Together </vt:lpstr>
      <vt:lpstr>Better Together: Text (Titles, Abstracts, Body); Context (Citations)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Semantic Scholar: Significant Effort        (slide from Dan Weld)</vt:lpstr>
      <vt:lpstr>Semantic Scholar</vt:lpstr>
      <vt:lpstr>Document Similarities: Use Cases</vt:lpstr>
      <vt:lpstr>Query: ``DeepWalk: Online Learning of…’’</vt:lpstr>
      <vt:lpstr>Document Similarities: Use Cases</vt:lpstr>
      <vt:lpstr>Query: ``On the Dangers of Stochastic Parrots…’’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99</cp:revision>
  <dcterms:created xsi:type="dcterms:W3CDTF">2023-06-05T19:42:53Z</dcterms:created>
  <dcterms:modified xsi:type="dcterms:W3CDTF">2023-06-23T23:43:49Z</dcterms:modified>
</cp:coreProperties>
</file>